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2F5E"/>
    <a:srgbClr val="800000"/>
    <a:srgbClr val="010E25"/>
    <a:srgbClr val="2171AA"/>
    <a:srgbClr val="0118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645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963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466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32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0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131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8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223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390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62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95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160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0" r:id="rId6"/>
    <p:sldLayoutId id="2147483816" r:id="rId7"/>
    <p:sldLayoutId id="2147483817" r:id="rId8"/>
    <p:sldLayoutId id="2147483818" r:id="rId9"/>
    <p:sldLayoutId id="2147483819" r:id="rId10"/>
    <p:sldLayoutId id="214748382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3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www.projectinvictus.it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7" name="Rectangle 1076">
            <a:extLst>
              <a:ext uri="{FF2B5EF4-FFF2-40B4-BE49-F238E27FC236}">
                <a16:creationId xmlns:a16="http://schemas.microsoft.com/office/drawing/2014/main" id="{F1314C34-F582-4EEF-86CE-F88761E5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Security and Web Development">
            <a:extLst>
              <a:ext uri="{FF2B5EF4-FFF2-40B4-BE49-F238E27FC236}">
                <a16:creationId xmlns:a16="http://schemas.microsoft.com/office/drawing/2014/main" id="{1718B61D-7CCB-92E4-3CC3-BD35861E33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5" b="21791"/>
          <a:stretch/>
        </p:blipFill>
        <p:spPr bwMode="auto">
          <a:xfrm>
            <a:off x="-1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9" name="Rectangle 1078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0BAEBD4-FBCB-BC10-375D-311577C2AF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it-IT" sz="5400" b="1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mhw1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045D3FF-E7E9-8F74-1B41-03E831889F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it-IT" sz="19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Francesco Carmelo Mirenda - 1000031021</a:t>
            </a:r>
          </a:p>
        </p:txBody>
      </p:sp>
      <p:cxnSp>
        <p:nvCxnSpPr>
          <p:cNvPr id="1081" name="Straight Connector 1080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!!footer rectangle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72947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4000">
              <a:srgbClr val="265688"/>
            </a:gs>
            <a:gs pos="69000">
              <a:srgbClr val="2E497A"/>
            </a:gs>
            <a:gs pos="100000">
              <a:srgbClr val="3F2F5E"/>
            </a:gs>
            <a:gs pos="100000">
              <a:schemeClr val="accent2">
                <a:lumMod val="70000"/>
              </a:schemeClr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3F2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460E265-A122-AFE5-233E-47D0B2D8D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400477"/>
            <a:ext cx="4634458" cy="2862695"/>
          </a:xfrm>
        </p:spPr>
        <p:txBody>
          <a:bodyPr>
            <a:normAutofit fontScale="90000"/>
          </a:bodyPr>
          <a:lstStyle/>
          <a:p>
            <a:r>
              <a:rPr lang="it-IT" sz="4400" dirty="0">
                <a:solidFill>
                  <a:srgbClr val="FFFF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Sito che si sta cercando di replicare: Project InVictus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91B8D6-914A-D779-4A34-49C4E64134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856" y="3800934"/>
            <a:ext cx="4641314" cy="2393403"/>
          </a:xfrm>
        </p:spPr>
        <p:txBody>
          <a:bodyPr>
            <a:normAutofit/>
          </a:bodyPr>
          <a:lstStyle/>
          <a:p>
            <a:r>
              <a:rPr lang="it-IT" sz="1500" dirty="0">
                <a:solidFill>
                  <a:srgbClr val="FFFF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URL:</a:t>
            </a:r>
          </a:p>
          <a:p>
            <a:r>
              <a:rPr lang="it-IT" sz="1500" dirty="0">
                <a:solidFill>
                  <a:srgbClr val="B26B02"/>
                </a:solidFill>
                <a:latin typeface="Cascadia Code" panose="020B0609020000020004" pitchFamily="49" charset="0"/>
                <a:cs typeface="Cascadia Code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it-IT" sz="15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https://www.projectinvictus.it/</a:t>
            </a:r>
            <a:endParaRPr lang="it-IT" sz="1500" b="1" dirty="0">
              <a:solidFill>
                <a:srgbClr val="FFFF0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0BF0A69A-A950-75A3-F299-FB1339DFD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12528" y="640080"/>
            <a:ext cx="5215280" cy="55778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93305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CC2E9ACA-3E61-1A17-30E9-6BA5E3CA9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30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199D552-D510-90F8-B758-514344EC1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96B378D-CE39-9B5B-7FDB-050BB3102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220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605B54F-774B-B4DB-8F46-03061144A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633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2F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C905F8-45F2-E739-70F6-04FDBA157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578" y="147722"/>
            <a:ext cx="9590843" cy="2025703"/>
          </a:xfrm>
        </p:spPr>
        <p:txBody>
          <a:bodyPr>
            <a:normAutofit fontScale="90000"/>
          </a:bodyPr>
          <a:lstStyle/>
          <a:p>
            <a:r>
              <a:rPr lang="it-IT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Gli elementi non inseriti non sono stati trattati a lezione, esempio: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E5DBC64-1CAB-8EF8-407D-3C6424C67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2262201"/>
            <a:ext cx="6848475" cy="3852267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12F2D08-14C7-E562-F8DC-39A27B7CD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671" y="3429000"/>
            <a:ext cx="3333750" cy="88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2607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Garamon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40</Words>
  <Application>Microsoft Office PowerPoint</Application>
  <PresentationFormat>Widescreen</PresentationFormat>
  <Paragraphs>6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Calibri</vt:lpstr>
      <vt:lpstr>Cascadia Code</vt:lpstr>
      <vt:lpstr>Garamond</vt:lpstr>
      <vt:lpstr>RetrospectVTI</vt:lpstr>
      <vt:lpstr>mhw1</vt:lpstr>
      <vt:lpstr>Sito che si sta cercando di replicare: Project InVictus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Gli elementi non inseriti non sono stati trattati a lezione, esempio: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Francesco Mirenda</dc:creator>
  <cp:lastModifiedBy>Francesco Mirenda</cp:lastModifiedBy>
  <cp:revision>4</cp:revision>
  <dcterms:created xsi:type="dcterms:W3CDTF">2024-03-24T09:24:42Z</dcterms:created>
  <dcterms:modified xsi:type="dcterms:W3CDTF">2024-03-24T10:41:09Z</dcterms:modified>
</cp:coreProperties>
</file>

<file path=docProps/thumbnail.jpeg>
</file>